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6" r:id="rId9"/>
    <p:sldId id="265" r:id="rId10"/>
    <p:sldId id="267" r:id="rId11"/>
    <p:sldId id="261" r:id="rId12"/>
    <p:sldId id="270" r:id="rId13"/>
    <p:sldId id="272" r:id="rId14"/>
    <p:sldId id="268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0" y="-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DAFDD08-B23C-45B5-8574-75D350FABA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48348" cy="5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14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5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26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0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76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78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1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3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890A5-311B-43B0-A0A6-06AA7F4C32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48348" cy="5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90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6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5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729A96E-F612-480F-8680-994F6C7529D9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83D4F70-A327-43F7-9A47-DF4842A9B1F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7F60AF-07B5-4A2A-83DF-49130A5FED9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48348" cy="5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6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FA266-C45A-44BC-A7E2-367C54A0B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43582"/>
            <a:ext cx="9144000" cy="513096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F63DA2F-AEF2-4031-9E93-1A03F8D4A82F}"/>
              </a:ext>
            </a:extLst>
          </p:cNvPr>
          <p:cNvSpPr>
            <a:spLocks noGrp="1"/>
          </p:cNvSpPr>
          <p:nvPr>
            <p:ph type="body" orient="vert" idx="4294967295"/>
          </p:nvPr>
        </p:nvSpPr>
        <p:spPr>
          <a:xfrm>
            <a:off x="0" y="5674540"/>
            <a:ext cx="6096001" cy="1082289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Springboard Capstone Project Two</a:t>
            </a:r>
          </a:p>
          <a:p>
            <a:pPr algn="r"/>
            <a:r>
              <a:rPr lang="en-US" b="1" dirty="0"/>
              <a:t>Donkey Car</a:t>
            </a:r>
          </a:p>
          <a:p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C8FFE64-4E11-4E7F-80D9-981C67B405F8}"/>
              </a:ext>
            </a:extLst>
          </p:cNvPr>
          <p:cNvSpPr txBox="1">
            <a:spLocks/>
          </p:cNvSpPr>
          <p:nvPr/>
        </p:nvSpPr>
        <p:spPr>
          <a:xfrm>
            <a:off x="6312568" y="5674540"/>
            <a:ext cx="5165558" cy="10822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Author: Ning Leung</a:t>
            </a:r>
          </a:p>
          <a:p>
            <a:pPr algn="l"/>
            <a:r>
              <a:rPr lang="en-US" dirty="0"/>
              <a:t>Date: 3/31/2019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12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880A-D786-4F59-A600-736DADEE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LAYERS MODIFICATION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0A724-5F99-4A2F-A0F4-EA08ADB63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021" y="2084832"/>
            <a:ext cx="9974179" cy="43801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 Layers Modifications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conv2D() – Extracts high-level features by replacing data for each pixel with a value computed from pixels covered. E.g. 5x5, 3x3, 1x1 kernels.</a:t>
            </a:r>
          </a:p>
          <a:p>
            <a:pPr marL="630936" lvl="1" indent="-457200">
              <a:buFont typeface="+mj-lt"/>
              <a:buAutoNum type="alphaUcPeriod"/>
            </a:pPr>
            <a:r>
              <a:rPr lang="en-US" dirty="0"/>
              <a:t>Activation Function: </a:t>
            </a:r>
            <a:r>
              <a:rPr lang="en-US" dirty="0" err="1"/>
              <a:t>ReLU</a:t>
            </a:r>
            <a:r>
              <a:rPr lang="en-US" dirty="0"/>
              <a:t>. Nonlinear activation </a:t>
            </a:r>
            <a:r>
              <a:rPr lang="en-US" dirty="0" err="1"/>
              <a:t>ransform</a:t>
            </a:r>
            <a:r>
              <a:rPr lang="en-US" dirty="0"/>
              <a:t> output from (x) = max(0,x)</a:t>
            </a:r>
          </a:p>
          <a:p>
            <a:pPr marL="630936" lvl="1" indent="-457200">
              <a:buFont typeface="+mj-lt"/>
              <a:buAutoNum type="alphaUcPeriod"/>
            </a:pPr>
            <a:r>
              <a:rPr lang="en-US" dirty="0"/>
              <a:t>Strides – Number of units the filter shifts each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Dropout() – Dropout sets a proportion of activations (neuron outputs) passed on to the next layer to zero. Zeroed-outputs are chosen randomly. This process </a:t>
            </a:r>
            <a:r>
              <a:rPr lang="en-US" b="1" dirty="0"/>
              <a:t>reduces</a:t>
            </a:r>
            <a:r>
              <a:rPr lang="en-US" dirty="0"/>
              <a:t> </a:t>
            </a:r>
            <a:r>
              <a:rPr lang="en-US" b="1" dirty="0"/>
              <a:t>overfitting.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MaxPool2D() – Pooling layers reduce spatial size of the output by replacing values in the kernel by a function of those values. In this case, </a:t>
            </a:r>
            <a:r>
              <a:rPr lang="en-US" b="1" dirty="0" err="1"/>
              <a:t>maxpooling</a:t>
            </a:r>
            <a:r>
              <a:rPr lang="en-US" dirty="0"/>
              <a:t>, you take the </a:t>
            </a:r>
            <a:r>
              <a:rPr lang="en-US" b="1" dirty="0"/>
              <a:t>maximum</a:t>
            </a:r>
            <a:r>
              <a:rPr lang="en-US" dirty="0"/>
              <a:t> out of every pool.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Dense() -  This layer is a fully connected layer, all neurons in a layer are connected between the input and output layer.</a:t>
            </a:r>
          </a:p>
        </p:txBody>
      </p:sp>
    </p:spTree>
    <p:extLst>
      <p:ext uri="{BB962C8B-B14F-4D97-AF65-F5344CB8AC3E}">
        <p14:creationId xmlns:p14="http://schemas.microsoft.com/office/powerpoint/2010/main" val="193371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43F17B-2109-4984-B218-5551B9CB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66" y="866748"/>
            <a:ext cx="803228" cy="5532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A5EE7-DD3D-4035-B94D-63DE3FAB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62" y="866747"/>
            <a:ext cx="732734" cy="5532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90F27D-E8D4-420A-8277-72C6CF4A3D42}"/>
              </a:ext>
            </a:extLst>
          </p:cNvPr>
          <p:cNvSpPr txBox="1"/>
          <p:nvPr/>
        </p:nvSpPr>
        <p:spPr>
          <a:xfrm>
            <a:off x="1948394" y="721967"/>
            <a:ext cx="370310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Layer (type)                 Output Shape              Param #   </a:t>
            </a:r>
          </a:p>
          <a:p>
            <a:r>
              <a:rPr lang="en-US" sz="800" dirty="0"/>
              <a:t>===================================================</a:t>
            </a:r>
          </a:p>
          <a:p>
            <a:r>
              <a:rPr lang="en-US" sz="800" dirty="0" err="1"/>
              <a:t>img_in</a:t>
            </a:r>
            <a:r>
              <a:rPr lang="en-US" sz="800" dirty="0"/>
              <a:t> (</a:t>
            </a:r>
            <a:r>
              <a:rPr lang="en-US" sz="800" dirty="0" err="1"/>
              <a:t>InputLayer</a:t>
            </a:r>
            <a:r>
              <a:rPr lang="en-US" sz="800" dirty="0"/>
              <a:t>)          (None, 120, 160, 3)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cropping2d (Cropping2D)      (None, 110, 160, 3)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lambda (Lambda)              (None, 110, 160, 3)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conv2d_1 (Conv2D)            (None, 53, 78, 24)        1824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 (Dropout)            (None, 53, 78, 24)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conv2d_2 (Conv2D)            (None, 25, 37, 32)        19232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dropout_1 (Dropout)          (None, 25, 37, 32)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conv2d_3 (Conv2D)            (None, 11, 17, 64)        51264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dropout_2 (Dropout)          (None, 11, 17, 64)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conv2d_4 (Conv2D)            (None, 9, 15, 64)         36928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pool_1 (MaxPooling2D)        (None, 4, 7, 64)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conv2d_5 (Conv2D)            (None, 2, 5, 64)          36928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dropout_3 (Dropout)          (None, 2, 5, 64)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flattened (Flatten)          (None, 640)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 (Dense)                (None, 100)               64100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dropout_4 (Dropout)          (None, 100)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dense_1 (Dense)              (None, 50)                5050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dropout_5 (Dropout)          (None, 50) 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 err="1"/>
              <a:t>steering_throttle</a:t>
            </a:r>
            <a:r>
              <a:rPr lang="en-US" sz="800" dirty="0"/>
              <a:t> (Dense)    (None, 2)                 102       </a:t>
            </a:r>
          </a:p>
          <a:p>
            <a:r>
              <a:rPr lang="en-US" sz="800" dirty="0"/>
              <a:t>===================================================</a:t>
            </a:r>
          </a:p>
          <a:p>
            <a:r>
              <a:rPr lang="en-US" sz="800" dirty="0"/>
              <a:t>Total params: 215,428</a:t>
            </a:r>
          </a:p>
          <a:p>
            <a:r>
              <a:rPr lang="en-US" sz="800" dirty="0"/>
              <a:t>Trainable params: 215,428</a:t>
            </a:r>
          </a:p>
          <a:p>
            <a:r>
              <a:rPr lang="en-US" sz="800" dirty="0"/>
              <a:t>Non-trainable params: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740F81-9D17-404E-88CA-816865141CFB}"/>
              </a:ext>
            </a:extLst>
          </p:cNvPr>
          <p:cNvSpPr txBox="1"/>
          <p:nvPr/>
        </p:nvSpPr>
        <p:spPr>
          <a:xfrm>
            <a:off x="6783493" y="721967"/>
            <a:ext cx="51168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Layer (type)                 Output Shape              Param #   </a:t>
            </a:r>
          </a:p>
          <a:p>
            <a:r>
              <a:rPr lang="en-US" sz="800" dirty="0"/>
              <a:t>=================================================================</a:t>
            </a:r>
          </a:p>
          <a:p>
            <a:r>
              <a:rPr lang="en-US" sz="800" dirty="0" err="1"/>
              <a:t>img_in</a:t>
            </a:r>
            <a:r>
              <a:rPr lang="en-US" sz="800" dirty="0"/>
              <a:t> (InputLayer)          (None, 120, 160, 3)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cropping2d_13 (Cropping2D)   (None, 110, 160, 3)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lambda_13 (Lambda)           (None, 110, 160, 3)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conv2d_1 (Conv2D)            (None, 53, 78, 24)        1824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dropout_78 (Dropout)         (None, 53, 78, 24)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conv2d_2 (Conv2D)            (None, 25, 37, 32)        19232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dropout_79 (Dropout)         (None, 25, 37, 32)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conv2d_3 (Conv2D)            (None, 11, 17, 64)        51264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dropout_80 (Dropout)         (None, 11, 17, 64)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conv2d_4 (Conv2D)            (None, 9, 15, 64)         36928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dropout_81 (Dropout)         (None, 9, 15, 64)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conv2d_5 (Conv2D)            (None, 7, 13, 64)         36928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dropout_82 (Dropout)         (None, 7, 13, 64)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flattened (Flatten)          (None, 5824)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dense_26 (Dense)             (None, 100)               582500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dropout_83 (Dropout)         (None, 100)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dense_27 (Dense)             (None, 50)                5050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/>
              <a:t>dropout_84 (Dropout)         (None, 50)                0         </a:t>
            </a:r>
          </a:p>
          <a:p>
            <a:r>
              <a:rPr lang="en-US" sz="800" dirty="0"/>
              <a:t>_________________________________________________________________</a:t>
            </a:r>
          </a:p>
          <a:p>
            <a:r>
              <a:rPr lang="en-US" sz="800" dirty="0" err="1"/>
              <a:t>steering_throttle</a:t>
            </a:r>
            <a:r>
              <a:rPr lang="en-US" sz="800" dirty="0"/>
              <a:t> (Dense)    (None, 2)                 102       </a:t>
            </a:r>
          </a:p>
          <a:p>
            <a:r>
              <a:rPr lang="en-US" sz="800" dirty="0"/>
              <a:t>=================================================================</a:t>
            </a:r>
          </a:p>
          <a:p>
            <a:r>
              <a:rPr lang="en-US" sz="800" dirty="0"/>
              <a:t>Total params: 733,828</a:t>
            </a:r>
          </a:p>
          <a:p>
            <a:r>
              <a:rPr lang="en-US" sz="800" dirty="0"/>
              <a:t>Trainable params: 733,828</a:t>
            </a:r>
          </a:p>
          <a:p>
            <a:r>
              <a:rPr lang="en-US" sz="800" dirty="0"/>
              <a:t>Non-trainable params: 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FD925F-90EE-4698-9993-820240AEB434}"/>
              </a:ext>
            </a:extLst>
          </p:cNvPr>
          <p:cNvSpPr/>
          <p:nvPr/>
        </p:nvSpPr>
        <p:spPr>
          <a:xfrm>
            <a:off x="2011680" y="5745480"/>
            <a:ext cx="1068707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BA7561-616F-40FC-A0D5-FFD7CA6D57FC}"/>
              </a:ext>
            </a:extLst>
          </p:cNvPr>
          <p:cNvSpPr/>
          <p:nvPr/>
        </p:nvSpPr>
        <p:spPr>
          <a:xfrm>
            <a:off x="6785400" y="5745480"/>
            <a:ext cx="1068707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E8E928-CA1B-4AC8-943D-3D7D04919B05}"/>
              </a:ext>
            </a:extLst>
          </p:cNvPr>
          <p:cNvSpPr/>
          <p:nvPr/>
        </p:nvSpPr>
        <p:spPr>
          <a:xfrm>
            <a:off x="2011680" y="3545189"/>
            <a:ext cx="1068707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64CD81-ADA8-4F4C-9EFC-3A91313546C6}"/>
              </a:ext>
            </a:extLst>
          </p:cNvPr>
          <p:cNvSpPr/>
          <p:nvPr/>
        </p:nvSpPr>
        <p:spPr>
          <a:xfrm>
            <a:off x="6797253" y="3551812"/>
            <a:ext cx="1068707" cy="175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206B-8A1B-4716-B3AE-C0BE6B17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– Run_15 (Maxpool)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E07EF-77AE-42EE-828E-D0EA4E4F9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888539"/>
            <a:ext cx="5487650" cy="365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7745B-3882-485D-B841-B831D6530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8539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36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206B-8A1B-4716-B3AE-C0BE6B171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– Run_16 (base model)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BC8E3-6178-4931-946C-00CDC1F36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2197125"/>
            <a:ext cx="5487650" cy="3658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7CD589-B29B-4775-8330-0B6CC14A4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353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B255-C575-4518-A07C-AB4FB1B1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67180-2E2C-42A2-BC95-1F37ED0C5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- Switching Dropout layer to </a:t>
            </a:r>
            <a:r>
              <a:rPr lang="en-US" dirty="0" err="1"/>
              <a:t>Maxpooling</a:t>
            </a:r>
            <a:r>
              <a:rPr lang="en-US" dirty="0"/>
              <a:t> Layer after conv2D yielded good results when testing.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- Multiple architectures were trained and tested to investigate training and testing performances. E.g. minimize training time, improve accuracy.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- Throttle was set to constant due to unexpected error to prevent simulator model to steer </a:t>
            </a:r>
            <a:r>
              <a:rPr lang="en-US" dirty="0" err="1"/>
              <a:t>offcourse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0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3B255-C575-4518-A07C-AB4FB1B1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67180-2E2C-42A2-BC95-1F37ED0C5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Further training of network with more data (&gt;10k images)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Improve throttle output accuracy, and test data using joystick controller input.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Test different network architectures with different hyper parameters (activation, regularizes, image processing)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Test ResNet50, Recursive Network and other Reinforcement Learning models like DDQL.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Implement into real world track with a working donkey car.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Re-iterate training and testing models with real world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90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AE4E-5667-4430-B05C-063877B8C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5D06-5576-4E34-A423-10DFDFC48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Adam Conway </a:t>
            </a:r>
            <a:r>
              <a:rPr lang="en-US" dirty="0"/>
              <a:t>and </a:t>
            </a:r>
            <a:r>
              <a:rPr lang="en-US" b="1" dirty="0"/>
              <a:t>William Roscoe</a:t>
            </a:r>
            <a:r>
              <a:rPr lang="en-US" dirty="0"/>
              <a:t>, as well as the creator of the donkey car simulator </a:t>
            </a:r>
            <a:r>
              <a:rPr lang="en-US" dirty="0" err="1"/>
              <a:t>donkey_gym</a:t>
            </a:r>
            <a:r>
              <a:rPr lang="en-US" dirty="0"/>
              <a:t> by </a:t>
            </a:r>
            <a:r>
              <a:rPr lang="en-US" b="1" dirty="0" err="1"/>
              <a:t>Tawn</a:t>
            </a:r>
            <a:r>
              <a:rPr lang="en-US" b="1" dirty="0"/>
              <a:t> Kramer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4544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CFD0-2135-43A2-B196-21CF2953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2CCD7-D648-43F0-A70F-70AE9F00B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Donkey Car and Data 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Gathering in </a:t>
            </a:r>
            <a:r>
              <a:rPr lang="en-US" dirty="0" err="1"/>
              <a:t>Donkey_gym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Analysis and Findings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Next Steps</a:t>
            </a:r>
          </a:p>
        </p:txBody>
      </p:sp>
    </p:spTree>
    <p:extLst>
      <p:ext uri="{BB962C8B-B14F-4D97-AF65-F5344CB8AC3E}">
        <p14:creationId xmlns:p14="http://schemas.microsoft.com/office/powerpoint/2010/main" val="3262356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C1E2-4613-4CB6-AC8D-8EA69D1D6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car and data 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EEFF5E-8A4B-4D4F-8320-172C16291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360" r="22484"/>
          <a:stretch/>
        </p:blipFill>
        <p:spPr>
          <a:xfrm>
            <a:off x="814909" y="1833884"/>
            <a:ext cx="4559300" cy="4566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A17E5-12D7-4A68-A52D-12171D3F5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21770"/>
          <a:stretch/>
        </p:blipFill>
        <p:spPr>
          <a:xfrm>
            <a:off x="6375400" y="1511299"/>
            <a:ext cx="5295899" cy="52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75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76B-2A12-4810-B9B6-792ECBD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car and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CFB45-A537-4682-A8BC-6CC3CB3B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8600" y="2286000"/>
            <a:ext cx="4165601" cy="4023360"/>
          </a:xfrm>
        </p:spPr>
        <p:txBody>
          <a:bodyPr/>
          <a:lstStyle/>
          <a:p>
            <a:r>
              <a:rPr lang="en-US" dirty="0"/>
              <a:t>- Objective: Create a </a:t>
            </a:r>
            <a:r>
              <a:rPr lang="en-US" dirty="0" err="1"/>
              <a:t>Donkeycar</a:t>
            </a:r>
            <a:r>
              <a:rPr lang="en-US" dirty="0"/>
              <a:t>, gather train and test data. Investigate and manipulate </a:t>
            </a:r>
            <a:r>
              <a:rPr lang="en-US" dirty="0" err="1"/>
              <a:t>cNN</a:t>
            </a:r>
            <a:r>
              <a:rPr lang="en-US" dirty="0"/>
              <a:t> to alter driving behavior.</a:t>
            </a:r>
          </a:p>
          <a:p>
            <a:pPr marL="0" indent="0">
              <a:buNone/>
            </a:pPr>
            <a:r>
              <a:rPr lang="en-US" dirty="0"/>
              <a:t>- Bonus: For the experience, make own track to gather and test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A0847-FAEE-4DEE-B5B2-EC7B05D64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4529721" cy="3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80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276B-2A12-4810-B9B6-792ECBD6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car and data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7AC1E2-804E-4734-9508-977BF84846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36" y="1556084"/>
            <a:ext cx="10246055" cy="51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3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850A-B19E-4CA7-A216-610D27D3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 Gathering in </a:t>
            </a:r>
            <a:r>
              <a:rPr lang="en-US" dirty="0" err="1"/>
              <a:t>Donkey_gym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01FE7B-2EFF-440E-9462-9F2FBA89A66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949" y="1867545"/>
            <a:ext cx="6845595" cy="402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2284-AF79-4F62-909A-403E1A92C997}"/>
              </a:ext>
            </a:extLst>
          </p:cNvPr>
          <p:cNvSpPr txBox="1"/>
          <p:nvPr/>
        </p:nvSpPr>
        <p:spPr>
          <a:xfrm>
            <a:off x="8006042" y="1524148"/>
            <a:ext cx="387571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To save time and acquire more data set, switched to the simulator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err="1"/>
              <a:t>Donkey_gym</a:t>
            </a:r>
            <a:r>
              <a:rPr lang="en-US" sz="2800" dirty="0"/>
              <a:t> functions as a test environment for different methodologies and techniques for training and testing a vehicle.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373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850A-B19E-4CA7-A216-610D27D3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 Gathering in </a:t>
            </a:r>
            <a:r>
              <a:rPr lang="en-US" dirty="0" err="1"/>
              <a:t>Donkey_gym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F39592-0E06-4489-A4C7-71AE12228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5882466" cy="3308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78DCC6-10E9-40DB-821B-EF9E54D40EB0}"/>
              </a:ext>
            </a:extLst>
          </p:cNvPr>
          <p:cNvSpPr txBox="1"/>
          <p:nvPr/>
        </p:nvSpPr>
        <p:spPr>
          <a:xfrm>
            <a:off x="7292158" y="2084832"/>
            <a:ext cx="387571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Foundation of donkey’s </a:t>
            </a:r>
            <a:r>
              <a:rPr lang="en-US" sz="2800" dirty="0" err="1"/>
              <a:t>cNN</a:t>
            </a:r>
            <a:r>
              <a:rPr lang="en-US" sz="2800" dirty="0"/>
              <a:t> architecture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5 conv2D layers with dropouts in between.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Model inspired by </a:t>
            </a:r>
            <a:r>
              <a:rPr lang="en-US" sz="2800" dirty="0" err="1"/>
              <a:t>nVidia’s</a:t>
            </a:r>
            <a:r>
              <a:rPr lang="en-US" sz="2800" dirty="0"/>
              <a:t> DAVE model.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7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1289-C31C-4B67-9DA7-6539C4AC4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CE8B-2401-4ADB-A06B-BC6C1D323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943" y="2646244"/>
            <a:ext cx="5483715" cy="3065127"/>
          </a:xfrm>
        </p:spPr>
        <p:txBody>
          <a:bodyPr/>
          <a:lstStyle/>
          <a:p>
            <a:r>
              <a:rPr lang="en-US" dirty="0"/>
              <a:t>APPROACH</a:t>
            </a:r>
          </a:p>
          <a:p>
            <a:r>
              <a:rPr lang="en-US" dirty="0"/>
              <a:t>1. Gather driving data [steering, throttle]</a:t>
            </a:r>
          </a:p>
          <a:p>
            <a:r>
              <a:rPr lang="en-US" dirty="0"/>
              <a:t>2. Train in </a:t>
            </a:r>
            <a:r>
              <a:rPr lang="en-US" dirty="0" err="1"/>
              <a:t>cNN</a:t>
            </a:r>
            <a:endParaRPr lang="en-US" dirty="0"/>
          </a:p>
          <a:p>
            <a:r>
              <a:rPr lang="en-US" dirty="0"/>
              <a:t>3. Test and Evaluate results</a:t>
            </a:r>
          </a:p>
          <a:p>
            <a:r>
              <a:rPr lang="en-US" dirty="0"/>
              <a:t>4. Modify and re-iterate model</a:t>
            </a:r>
          </a:p>
          <a:p>
            <a:r>
              <a:rPr lang="en-US" dirty="0"/>
              <a:t>5. Repeat until satisfy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55330-73A9-4481-B9E7-544279806862}"/>
              </a:ext>
            </a:extLst>
          </p:cNvPr>
          <p:cNvSpPr txBox="1"/>
          <p:nvPr/>
        </p:nvSpPr>
        <p:spPr>
          <a:xfrm>
            <a:off x="351028" y="1722914"/>
            <a:ext cx="1139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primary goal of this Machine Learning was to gather data set to train steering and throttle data to enhance performance of donkey car (physical/virtual)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97E6-1644-447C-85DD-325AEC6D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708" y="3783942"/>
            <a:ext cx="80581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59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B880A-D786-4F59-A600-736DADEE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-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16F4-0B7C-46B3-888C-07F912D7A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1216" y="4410184"/>
            <a:ext cx="5532521" cy="14996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- Convolution Neural Networks from </a:t>
            </a:r>
            <a:r>
              <a:rPr lang="en-US" dirty="0" err="1"/>
              <a:t>nVidia’s</a:t>
            </a:r>
            <a:r>
              <a:rPr lang="en-US" dirty="0"/>
              <a:t>  article that our model is based off of.</a:t>
            </a:r>
          </a:p>
          <a:p>
            <a:r>
              <a:rPr lang="en-US" dirty="0"/>
              <a:t>- Camera captures image and throttle and steering data is sent to the </a:t>
            </a:r>
            <a:r>
              <a:rPr lang="en-US" dirty="0" err="1"/>
              <a:t>cNN</a:t>
            </a:r>
            <a:r>
              <a:rPr lang="en-US" dirty="0"/>
              <a:t> to output each </a:t>
            </a:r>
            <a:r>
              <a:rPr lang="en-US" dirty="0" err="1"/>
              <a:t>comanmnds</a:t>
            </a:r>
            <a:r>
              <a:rPr lang="en-US" dirty="0"/>
              <a:t> respectively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1E351-9A6C-4CC1-AE1F-F880692F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738" y="612214"/>
            <a:ext cx="4187551" cy="59726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9B3E4F-4587-4CCA-A288-58AF684A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24" y="1820309"/>
            <a:ext cx="5943600" cy="16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061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639</TotalTime>
  <Words>1232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Tw Cen MT</vt:lpstr>
      <vt:lpstr>Tw Cen MT Condensed</vt:lpstr>
      <vt:lpstr>Wingdings 3</vt:lpstr>
      <vt:lpstr>Integral</vt:lpstr>
      <vt:lpstr>PowerPoint Presentation</vt:lpstr>
      <vt:lpstr>Outline</vt:lpstr>
      <vt:lpstr>Donkey car and data set</vt:lpstr>
      <vt:lpstr>Donkey car and data set</vt:lpstr>
      <vt:lpstr>Donkey car and data set</vt:lpstr>
      <vt:lpstr> Data Gathering in Donkey_gym </vt:lpstr>
      <vt:lpstr> Data Gathering in Donkey_gym </vt:lpstr>
      <vt:lpstr>Machine learning</vt:lpstr>
      <vt:lpstr>Machine Learning - CNN</vt:lpstr>
      <vt:lpstr>Machine Learning – LAYERS MODIFICATION</vt:lpstr>
      <vt:lpstr>PowerPoint Presentation</vt:lpstr>
      <vt:lpstr>Findings – Run_15 (Maxpool)</vt:lpstr>
      <vt:lpstr>Findings – Run_16 (base model)</vt:lpstr>
      <vt:lpstr>Results SUMMARY</vt:lpstr>
      <vt:lpstr>Next steps</vt:lpstr>
      <vt:lpstr>Special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Ning Leung</dc:creator>
  <cp:lastModifiedBy>Ning Leung</cp:lastModifiedBy>
  <cp:revision>18</cp:revision>
  <dcterms:created xsi:type="dcterms:W3CDTF">2019-03-31T20:26:23Z</dcterms:created>
  <dcterms:modified xsi:type="dcterms:W3CDTF">2019-04-01T07:05:51Z</dcterms:modified>
</cp:coreProperties>
</file>